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4" r:id="rId3"/>
    <p:sldId id="275" r:id="rId4"/>
    <p:sldId id="276" r:id="rId5"/>
    <p:sldId id="277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9128-633F-A040-BF77-6AE258183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E35DF-87D9-4E44-A510-E728ECF62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FA7FB-FFC4-304B-8FC2-39A33151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9466-4B99-9044-8360-96A6C4CF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EFCDD-AB8D-DC48-9236-39DBB29B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7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BB3B-3885-2C4E-87FC-F2FA80D2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3A062-D202-5F43-B343-D84B5947F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6FEC0-A198-F54C-90C9-E6D7C536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760B-6D72-334E-A7FE-FDBCA601B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4EF4-091F-104F-916E-1BD858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9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3A8F5-E15F-0D4C-886B-7CCCA990D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F207F-4A1E-7644-8A52-BEC30679C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72EE6-C8CF-2241-B40D-9FBB1B0B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F300E-2FBA-7549-9605-22B8E68F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2010-1CAB-0E4E-88A2-F175F570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6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C482-5C0C-E140-918D-84BC384C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5E869-FD31-E845-952B-A224C8F1A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9717E-CDCD-F044-A20F-B6ECDE81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DDA43-FAB5-844C-9AD8-52C71ABE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CDF4B-E087-7A42-B4A3-99FCC99B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3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E1F2C-0C41-CE4E-8CE8-A4AF18C9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E3452-A18F-7545-9E74-19AFEB3F1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4387-49EB-3146-BEF8-279F149B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DDEBE-A0C7-CB46-A62F-6353CCD2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E7D44-E150-FE43-9E52-FF4BEFED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2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32B4-6398-5149-B735-9612DBA6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B8F89-772C-8A4A-B744-7E85A2DC4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4AE3-1FF6-6B48-8EB3-CE7815AFB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55DD3-8569-DE4F-BADD-1B9C27A6F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20D3A-790F-A84C-886C-30753032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BA0E1-1C2D-D040-BF93-95083C2F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7545-0BA6-FC45-8EE7-956EC182C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03887-EAFF-2B42-9E7E-5110526F1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31485-3B03-664F-8F7C-E362D5494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99DB7-3D34-114D-B02B-8AD8A41F8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5182A-DB71-3D4F-93D6-CF3B536E5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4A30A-CA60-9B48-A8B5-A0D7D3F27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9763E-12BC-B542-92A4-5DEA3EE38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6C67A-E4BC-6345-8F3F-010E0370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12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7481-24F7-5F40-86F6-4770A1C1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66F2B-3829-1145-99C5-13482C785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CFF9B-9EAB-C14D-A5C0-76D47D6F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15701-D77B-424F-A32B-142CF695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5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71595-391C-0641-85F9-522EDDDA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A9C55-EDD4-EE47-88BF-FF90A56E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A7533-ACE4-C94A-A05C-74457355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1B23E-4581-9B4B-A288-01A64FBADFCB}"/>
              </a:ext>
            </a:extLst>
          </p:cNvPr>
          <p:cNvSpPr txBox="1"/>
          <p:nvPr userDrawn="1"/>
        </p:nvSpPr>
        <p:spPr>
          <a:xfrm>
            <a:off x="3370734" y="0"/>
            <a:ext cx="5450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Casos diarios (media 7 días) según período del año</a:t>
            </a:r>
          </a:p>
        </p:txBody>
      </p:sp>
    </p:spTree>
    <p:extLst>
      <p:ext uri="{BB962C8B-B14F-4D97-AF65-F5344CB8AC3E}">
        <p14:creationId xmlns:p14="http://schemas.microsoft.com/office/powerpoint/2010/main" val="253381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42A5-6D0A-8246-85BA-00A64999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8B504-2C33-EB4D-BBED-31086FFBE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CEE5F-240C-304A-A2BA-A7E280097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319D0-8CBB-6F40-A715-3274453D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DA1FC-1F31-A14D-9185-855C205F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DC250-EB7C-6240-B46E-D9D011D7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7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2707-7249-FB48-B0DD-1FB3087A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3CE192-931A-5948-B2F8-93A24C975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4F453-48FA-5B48-A86C-3B1F4D39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5C343-8ED2-9C4B-A3C9-4A81F2AF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E1C7-6095-6F4E-AB85-285AB1A10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2BF23-C97D-CB40-BFBB-2D0D22B9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46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D5426-F1A8-8445-BA5C-345BC6C9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004CC-7BE9-964C-984A-875F10297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4ACB2-0C23-524C-911F-9A840C3C62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CF3F-6080-A14F-ACC4-375E3430EB39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40990-2DD3-BA40-B29A-73E7058E1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7D545-F6E8-7347-A224-469D35745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EE36D-1212-2743-822E-93F3D4372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4B228795-2E5E-614B-9773-F1795140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53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6E9BB844-0AF2-9A4A-B38C-FBA6D31A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CE44DD85-A40E-F746-99A1-29AA0387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716D1C41-CF80-5749-8988-658364691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8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5F8932F4-CBCD-5E47-9050-778F2236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53BABA87-3C77-8E43-9CEC-5E6CFACB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4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63E2DE55-1F67-6640-B7B7-A1336991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ECA347F9-B42B-4045-8D17-00BFBDB1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1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396D247E-0B03-4E44-A6CD-9A808EDC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A2C77248-2524-1E4E-9C47-1AF9B540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3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ADFC6C92-969F-C04D-83C6-DB54CA28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5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B7AFF550-3298-DA40-88E8-BDC9ABC2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6F9CBF7B-121E-144D-81D9-DFED999BB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4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02EDF38E-0054-E64D-92BF-7D15D17FA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0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91938134-8C1E-4943-9566-E14D89F91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1F37AD3C-B70A-BC4E-BFB7-79AA7BF9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1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E91F443A-ADBF-A843-AADA-DCAA9DC3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29" y="0"/>
            <a:ext cx="6413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14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ac68920-e5e7-41e4-8a2e-9f605086524d}" enabled="1" method="Standard" siteId="{60970fd0-5dce-4e4b-9327-402ea26b7ea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0</Words>
  <Application>Microsoft Macintosh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</cp:revision>
  <dcterms:created xsi:type="dcterms:W3CDTF">2022-01-08T23:45:11Z</dcterms:created>
  <dcterms:modified xsi:type="dcterms:W3CDTF">2022-01-09T23:28:26Z</dcterms:modified>
</cp:coreProperties>
</file>